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</p:sldMasterIdLst>
  <p:notesMasterIdLst>
    <p:notesMasterId r:id="rId25"/>
  </p:notesMasterIdLst>
  <p:sldIdLst>
    <p:sldId id="258" r:id="rId13"/>
    <p:sldId id="260" r:id="rId14"/>
    <p:sldId id="261" r:id="rId15"/>
    <p:sldId id="262" r:id="rId16"/>
    <p:sldId id="263" r:id="rId17"/>
    <p:sldId id="264" r:id="rId18"/>
    <p:sldId id="265" r:id="rId19"/>
    <p:sldId id="268" r:id="rId20"/>
    <p:sldId id="266" r:id="rId21"/>
    <p:sldId id="267" r:id="rId22"/>
    <p:sldId id="269" r:id="rId23"/>
    <p:sldId id="27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BA501-9B31-45D8-8DBC-CF9E3F6AF9C9}" type="datetimeFigureOut">
              <a:rPr lang="ru-RU" smtClean="0"/>
              <a:t>19.08.2013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F583F-0A29-4810-85AB-2853E79AC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36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53B02-62B2-4CF0-BC0D-1B0D26232D77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82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75102"/>
      </p:ext>
    </p:extLst>
  </p:cSld>
  <p:clrMapOvr>
    <a:masterClrMapping/>
  </p:clrMapOvr>
  <p:transition spd="slow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06274"/>
      </p:ext>
    </p:extLst>
  </p:cSld>
  <p:clrMapOvr>
    <a:masterClrMapping/>
  </p:clrMapOvr>
  <p:transition spd="slow">
    <p:checker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10600"/>
      </p:ext>
    </p:extLst>
  </p:cSld>
  <p:clrMapOvr>
    <a:masterClrMapping/>
  </p:clrMapOvr>
  <p:transition spd="slow">
    <p:checker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56421"/>
      </p:ext>
    </p:extLst>
  </p:cSld>
  <p:clrMapOvr>
    <a:masterClrMapping/>
  </p:clrMapOvr>
  <p:transition spd="slow">
    <p:checker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71160"/>
      </p:ext>
    </p:extLst>
  </p:cSld>
  <p:clrMapOvr>
    <a:masterClrMapping/>
  </p:clrMapOvr>
  <p:transition spd="slow">
    <p:checker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23295"/>
      </p:ext>
    </p:extLst>
  </p:cSld>
  <p:clrMapOvr>
    <a:masterClrMapping/>
  </p:clrMapOvr>
  <p:transition spd="slow">
    <p:checker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55696"/>
      </p:ext>
    </p:extLst>
  </p:cSld>
  <p:clrMapOvr>
    <a:masterClrMapping/>
  </p:clrMapOvr>
  <p:transition spd="slow">
    <p:checker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39638"/>
      </p:ext>
    </p:extLst>
  </p:cSld>
  <p:clrMapOvr>
    <a:masterClrMapping/>
  </p:clrMapOvr>
  <p:transition spd="slow">
    <p:checker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60002"/>
      </p:ext>
    </p:extLst>
  </p:cSld>
  <p:clrMapOvr>
    <a:masterClrMapping/>
  </p:clrMapOvr>
  <p:transition spd="slow">
    <p:checker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43111"/>
      </p:ext>
    </p:extLst>
  </p:cSld>
  <p:clrMapOvr>
    <a:masterClrMapping/>
  </p:clrMapOvr>
  <p:transition spd="slow">
    <p:checker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42894"/>
      </p:ext>
    </p:extLst>
  </p:cSld>
  <p:clrMapOvr>
    <a:masterClrMapping/>
  </p:clrMapOvr>
  <p:transition spd="slow">
    <p:checker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20843"/>
      </p:ext>
    </p:extLst>
  </p:cSld>
  <p:clrMapOvr>
    <a:masterClrMapping/>
  </p:clrMapOvr>
  <p:transition spd="slow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18664"/>
      </p:ext>
    </p:extLst>
  </p:cSld>
  <p:clrMapOvr>
    <a:masterClrMapping/>
  </p:clrMapOvr>
  <p:transition spd="slow">
    <p:checker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49648"/>
      </p:ext>
    </p:extLst>
  </p:cSld>
  <p:clrMapOvr>
    <a:masterClrMapping/>
  </p:clrMapOvr>
  <p:transition spd="slow">
    <p:checker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33144"/>
      </p:ext>
    </p:extLst>
  </p:cSld>
  <p:clrMapOvr>
    <a:masterClrMapping/>
  </p:clrMapOvr>
  <p:transition spd="slow">
    <p:checker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4210"/>
      </p:ext>
    </p:extLst>
  </p:cSld>
  <p:clrMapOvr>
    <a:masterClrMapping/>
  </p:clrMapOvr>
  <p:transition spd="slow">
    <p:checker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70670"/>
      </p:ext>
    </p:extLst>
  </p:cSld>
  <p:clrMapOvr>
    <a:masterClrMapping/>
  </p:clrMapOvr>
  <p:transition spd="slow">
    <p:checker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49235"/>
      </p:ext>
    </p:extLst>
  </p:cSld>
  <p:clrMapOvr>
    <a:masterClrMapping/>
  </p:clrMapOvr>
  <p:transition spd="slow">
    <p:checker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27769"/>
      </p:ext>
    </p:extLst>
  </p:cSld>
  <p:clrMapOvr>
    <a:masterClrMapping/>
  </p:clrMapOvr>
  <p:transition spd="slow">
    <p:checker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41558"/>
      </p:ext>
    </p:extLst>
  </p:cSld>
  <p:clrMapOvr>
    <a:masterClrMapping/>
  </p:clrMapOvr>
  <p:transition spd="slow">
    <p:checker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31903"/>
      </p:ext>
    </p:extLst>
  </p:cSld>
  <p:clrMapOvr>
    <a:masterClrMapping/>
  </p:clrMapOvr>
  <p:transition spd="slow">
    <p:checker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24056"/>
      </p:ext>
    </p:extLst>
  </p:cSld>
  <p:clrMapOvr>
    <a:masterClrMapping/>
  </p:clrMapOvr>
  <p:transition spd="slow">
    <p:checker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09221"/>
      </p:ext>
    </p:extLst>
  </p:cSld>
  <p:clrMapOvr>
    <a:masterClrMapping/>
  </p:clrMapOvr>
  <p:transition spd="slow"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78853"/>
      </p:ext>
    </p:extLst>
  </p:cSld>
  <p:clrMapOvr>
    <a:masterClrMapping/>
  </p:clrMapOvr>
  <p:transition spd="slow">
    <p:checker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94676"/>
      </p:ext>
    </p:extLst>
  </p:cSld>
  <p:clrMapOvr>
    <a:masterClrMapping/>
  </p:clrMapOvr>
  <p:transition spd="slow">
    <p:checker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72177"/>
      </p:ext>
    </p:extLst>
  </p:cSld>
  <p:clrMapOvr>
    <a:masterClrMapping/>
  </p:clrMapOvr>
  <p:transition spd="slow">
    <p:checker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63914"/>
      </p:ext>
    </p:extLst>
  </p:cSld>
  <p:clrMapOvr>
    <a:masterClrMapping/>
  </p:clrMapOvr>
  <p:transition spd="slow">
    <p:checker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44290"/>
      </p:ext>
    </p:extLst>
  </p:cSld>
  <p:clrMapOvr>
    <a:masterClrMapping/>
  </p:clrMapOvr>
  <p:transition spd="slow">
    <p:checker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62089"/>
      </p:ext>
    </p:extLst>
  </p:cSld>
  <p:clrMapOvr>
    <a:masterClrMapping/>
  </p:clrMapOvr>
  <p:transition spd="slow">
    <p:checker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86826"/>
      </p:ext>
    </p:extLst>
  </p:cSld>
  <p:clrMapOvr>
    <a:masterClrMapping/>
  </p:clrMapOvr>
  <p:transition spd="slow">
    <p:checker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99799"/>
      </p:ext>
    </p:extLst>
  </p:cSld>
  <p:clrMapOvr>
    <a:masterClrMapping/>
  </p:clrMapOvr>
  <p:transition spd="slow">
    <p:checker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16369"/>
      </p:ext>
    </p:extLst>
  </p:cSld>
  <p:clrMapOvr>
    <a:masterClrMapping/>
  </p:clrMapOvr>
  <p:transition spd="slow">
    <p:checker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03854"/>
      </p:ext>
    </p:extLst>
  </p:cSld>
  <p:clrMapOvr>
    <a:masterClrMapping/>
  </p:clrMapOvr>
  <p:transition spd="slow">
    <p:checker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072885"/>
      </p:ext>
    </p:extLst>
  </p:cSld>
  <p:clrMapOvr>
    <a:masterClrMapping/>
  </p:clrMapOvr>
  <p:transition spd="slow"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1472"/>
      </p:ext>
    </p:extLst>
  </p:cSld>
  <p:clrMapOvr>
    <a:masterClrMapping/>
  </p:clrMapOvr>
  <p:transition spd="slow">
    <p:checker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70892"/>
      </p:ext>
    </p:extLst>
  </p:cSld>
  <p:clrMapOvr>
    <a:masterClrMapping/>
  </p:clrMapOvr>
  <p:transition spd="slow">
    <p:checker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23829"/>
      </p:ext>
    </p:extLst>
  </p:cSld>
  <p:clrMapOvr>
    <a:masterClrMapping/>
  </p:clrMapOvr>
  <p:transition spd="slow">
    <p:checker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133"/>
      </p:ext>
    </p:extLst>
  </p:cSld>
  <p:clrMapOvr>
    <a:masterClrMapping/>
  </p:clrMapOvr>
  <p:transition spd="slow"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53255"/>
      </p:ext>
    </p:extLst>
  </p:cSld>
  <p:clrMapOvr>
    <a:masterClrMapping/>
  </p:clrMapOvr>
  <p:transition spd="slow">
    <p:check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99707"/>
      </p:ext>
    </p:extLst>
  </p:cSld>
  <p:clrMapOvr>
    <a:masterClrMapping/>
  </p:clrMapOvr>
  <p:transition spd="slow">
    <p:check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508"/>
      </p:ext>
    </p:extLst>
  </p:cSld>
  <p:clrMapOvr>
    <a:masterClrMapping/>
  </p:clrMapOvr>
  <p:transition spd="slow">
    <p:check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92046"/>
      </p:ext>
    </p:extLst>
  </p:cSld>
  <p:clrMapOvr>
    <a:masterClrMapping/>
  </p:clrMapOvr>
  <p:transition spd="slow">
    <p:check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41149"/>
      </p:ext>
    </p:extLst>
  </p:cSld>
  <p:clrMapOvr>
    <a:masterClrMapping/>
  </p:clrMapOvr>
  <p:transition spd="slow">
    <p:check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30345"/>
      </p:ext>
    </p:extLst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76240"/>
      </p:ext>
    </p:extLst>
  </p:cSld>
  <p:clrMapOvr>
    <a:masterClrMapping/>
  </p:clrMapOvr>
  <p:transition spd="slow">
    <p:check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45596"/>
      </p:ext>
    </p:extLst>
  </p:cSld>
  <p:clrMapOvr>
    <a:masterClrMapping/>
  </p:clrMapOvr>
  <p:transition spd="slow">
    <p:check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13419"/>
      </p:ext>
    </p:extLst>
  </p:cSld>
  <p:clrMapOvr>
    <a:masterClrMapping/>
  </p:clrMapOvr>
  <p:transition spd="slow">
    <p:check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53684"/>
      </p:ext>
    </p:extLst>
  </p:cSld>
  <p:clrMapOvr>
    <a:masterClrMapping/>
  </p:clrMapOvr>
  <p:transition spd="slow">
    <p:check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12375"/>
      </p:ext>
    </p:extLst>
  </p:cSld>
  <p:clrMapOvr>
    <a:masterClrMapping/>
  </p:clrMapOvr>
  <p:transition spd="slow">
    <p:check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51946"/>
      </p:ext>
    </p:extLst>
  </p:cSld>
  <p:clrMapOvr>
    <a:masterClrMapping/>
  </p:clrMapOvr>
  <p:transition spd="slow">
    <p:check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24672"/>
      </p:ext>
    </p:extLst>
  </p:cSld>
  <p:clrMapOvr>
    <a:masterClrMapping/>
  </p:clrMapOvr>
  <p:transition spd="slow">
    <p:check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87932"/>
      </p:ext>
    </p:extLst>
  </p:cSld>
  <p:clrMapOvr>
    <a:masterClrMapping/>
  </p:clrMapOvr>
  <p:transition spd="slow">
    <p:check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04935"/>
      </p:ext>
    </p:extLst>
  </p:cSld>
  <p:clrMapOvr>
    <a:masterClrMapping/>
  </p:clrMapOvr>
  <p:transition spd="slow">
    <p:check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00980"/>
      </p:ext>
    </p:extLst>
  </p:cSld>
  <p:clrMapOvr>
    <a:masterClrMapping/>
  </p:clrMapOvr>
  <p:transition spd="slow">
    <p:check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6450"/>
      </p:ext>
    </p:extLst>
  </p:cSld>
  <p:clrMapOvr>
    <a:masterClrMapping/>
  </p:clrMapOvr>
  <p:transition spd="slow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1441"/>
      </p:ext>
    </p:extLst>
  </p:cSld>
  <p:clrMapOvr>
    <a:masterClrMapping/>
  </p:clrMapOvr>
  <p:transition spd="slow">
    <p:check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06832"/>
      </p:ext>
    </p:extLst>
  </p:cSld>
  <p:clrMapOvr>
    <a:masterClrMapping/>
  </p:clrMapOvr>
  <p:transition spd="slow">
    <p:check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74268"/>
      </p:ext>
    </p:extLst>
  </p:cSld>
  <p:clrMapOvr>
    <a:masterClrMapping/>
  </p:clrMapOvr>
  <p:transition spd="slow">
    <p:check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18423"/>
      </p:ext>
    </p:extLst>
  </p:cSld>
  <p:clrMapOvr>
    <a:masterClrMapping/>
  </p:clrMapOvr>
  <p:transition spd="slow">
    <p:check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51094"/>
      </p:ext>
    </p:extLst>
  </p:cSld>
  <p:clrMapOvr>
    <a:masterClrMapping/>
  </p:clrMapOvr>
  <p:transition spd="slow">
    <p:check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41005"/>
      </p:ext>
    </p:extLst>
  </p:cSld>
  <p:clrMapOvr>
    <a:masterClrMapping/>
  </p:clrMapOvr>
  <p:transition spd="slow">
    <p:check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83921"/>
      </p:ext>
    </p:extLst>
  </p:cSld>
  <p:clrMapOvr>
    <a:masterClrMapping/>
  </p:clrMapOvr>
  <p:transition spd="slow">
    <p:check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42664"/>
      </p:ext>
    </p:extLst>
  </p:cSld>
  <p:clrMapOvr>
    <a:masterClrMapping/>
  </p:clrMapOvr>
  <p:transition spd="slow">
    <p:check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40604"/>
      </p:ext>
    </p:extLst>
  </p:cSld>
  <p:clrMapOvr>
    <a:masterClrMapping/>
  </p:clrMapOvr>
  <p:transition spd="slow">
    <p:check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82471"/>
      </p:ext>
    </p:extLst>
  </p:cSld>
  <p:clrMapOvr>
    <a:masterClrMapping/>
  </p:clrMapOvr>
  <p:transition spd="slow">
    <p:check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24670"/>
      </p:ext>
    </p:extLst>
  </p:cSld>
  <p:clrMapOvr>
    <a:masterClrMapping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06662"/>
      </p:ext>
    </p:extLst>
  </p:cSld>
  <p:clrMapOvr>
    <a:masterClrMapping/>
  </p:clrMapOvr>
  <p:transition spd="slow">
    <p:check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90740"/>
      </p:ext>
    </p:extLst>
  </p:cSld>
  <p:clrMapOvr>
    <a:masterClrMapping/>
  </p:clrMapOvr>
  <p:transition spd="slow">
    <p:check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4921"/>
      </p:ext>
    </p:extLst>
  </p:cSld>
  <p:clrMapOvr>
    <a:masterClrMapping/>
  </p:clrMapOvr>
  <p:transition spd="slow">
    <p:check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33372"/>
      </p:ext>
    </p:extLst>
  </p:cSld>
  <p:clrMapOvr>
    <a:masterClrMapping/>
  </p:clrMapOvr>
  <p:transition spd="slow">
    <p:check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601602"/>
      </p:ext>
    </p:extLst>
  </p:cSld>
  <p:clrMapOvr>
    <a:masterClrMapping/>
  </p:clrMapOvr>
  <p:transition spd="slow">
    <p:check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79944"/>
      </p:ext>
    </p:extLst>
  </p:cSld>
  <p:clrMapOvr>
    <a:masterClrMapping/>
  </p:clrMapOvr>
  <p:transition spd="slow">
    <p:check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77794"/>
      </p:ext>
    </p:extLst>
  </p:cSld>
  <p:clrMapOvr>
    <a:masterClrMapping/>
  </p:clrMapOvr>
  <p:transition spd="slow">
    <p:check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25383"/>
      </p:ext>
    </p:extLst>
  </p:cSld>
  <p:clrMapOvr>
    <a:masterClrMapping/>
  </p:clrMapOvr>
  <p:transition spd="slow">
    <p:check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21958"/>
      </p:ext>
    </p:extLst>
  </p:cSld>
  <p:clrMapOvr>
    <a:masterClrMapping/>
  </p:clrMapOvr>
  <p:transition spd="slow">
    <p:check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15051"/>
      </p:ext>
    </p:extLst>
  </p:cSld>
  <p:clrMapOvr>
    <a:masterClrMapping/>
  </p:clrMapOvr>
  <p:transition spd="slow">
    <p:check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45515"/>
      </p:ext>
    </p:extLst>
  </p:cSld>
  <p:clrMapOvr>
    <a:masterClrMapping/>
  </p:clrMapOvr>
  <p:transition spd="slow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00533"/>
      </p:ext>
    </p:extLst>
  </p:cSld>
  <p:clrMapOvr>
    <a:masterClrMapping/>
  </p:clrMapOvr>
  <p:transition spd="slow">
    <p:check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73030"/>
      </p:ext>
    </p:extLst>
  </p:cSld>
  <p:clrMapOvr>
    <a:masterClrMapping/>
  </p:clrMapOvr>
  <p:transition spd="slow">
    <p:check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72478"/>
      </p:ext>
    </p:extLst>
  </p:cSld>
  <p:clrMapOvr>
    <a:masterClrMapping/>
  </p:clrMapOvr>
  <p:transition spd="slow">
    <p:check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79777"/>
      </p:ext>
    </p:extLst>
  </p:cSld>
  <p:clrMapOvr>
    <a:masterClrMapping/>
  </p:clrMapOvr>
  <p:transition spd="slow">
    <p:check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75630"/>
      </p:ext>
    </p:extLst>
  </p:cSld>
  <p:clrMapOvr>
    <a:masterClrMapping/>
  </p:clrMapOvr>
  <p:transition spd="slow">
    <p:check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1247"/>
      </p:ext>
    </p:extLst>
  </p:cSld>
  <p:clrMapOvr>
    <a:masterClrMapping/>
  </p:clrMapOvr>
  <p:transition spd="slow">
    <p:check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88714"/>
      </p:ext>
    </p:extLst>
  </p:cSld>
  <p:clrMapOvr>
    <a:masterClrMapping/>
  </p:clrMapOvr>
  <p:transition spd="slow">
    <p:check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07416"/>
      </p:ext>
    </p:extLst>
  </p:cSld>
  <p:clrMapOvr>
    <a:masterClrMapping/>
  </p:clrMapOvr>
  <p:transition spd="slow">
    <p:check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09592"/>
      </p:ext>
    </p:extLst>
  </p:cSld>
  <p:clrMapOvr>
    <a:masterClrMapping/>
  </p:clrMapOvr>
  <p:transition spd="slow">
    <p:check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15612"/>
      </p:ext>
    </p:extLst>
  </p:cSld>
  <p:clrMapOvr>
    <a:masterClrMapping/>
  </p:clrMapOvr>
  <p:transition spd="slow">
    <p:check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47952"/>
      </p:ext>
    </p:extLst>
  </p:cSld>
  <p:clrMapOvr>
    <a:masterClrMapping/>
  </p:clrMapOvr>
  <p:transition spd="slow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85771"/>
      </p:ext>
    </p:extLst>
  </p:cSld>
  <p:clrMapOvr>
    <a:masterClrMapping/>
  </p:clrMapOvr>
  <p:transition spd="slow">
    <p:check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8433"/>
      </p:ext>
    </p:extLst>
  </p:cSld>
  <p:clrMapOvr>
    <a:masterClrMapping/>
  </p:clrMapOvr>
  <p:transition spd="slow">
    <p:check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41368"/>
      </p:ext>
    </p:extLst>
  </p:cSld>
  <p:clrMapOvr>
    <a:masterClrMapping/>
  </p:clrMapOvr>
  <p:transition spd="slow">
    <p:check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54246"/>
      </p:ext>
    </p:extLst>
  </p:cSld>
  <p:clrMapOvr>
    <a:masterClrMapping/>
  </p:clrMapOvr>
  <p:transition spd="slow">
    <p:check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426233"/>
      </p:ext>
    </p:extLst>
  </p:cSld>
  <p:clrMapOvr>
    <a:masterClrMapping/>
  </p:clrMapOvr>
  <p:transition spd="slow">
    <p:check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46651"/>
      </p:ext>
    </p:extLst>
  </p:cSld>
  <p:clrMapOvr>
    <a:masterClrMapping/>
  </p:clrMapOvr>
  <p:transition spd="slow">
    <p:check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76964"/>
      </p:ext>
    </p:extLst>
  </p:cSld>
  <p:clrMapOvr>
    <a:masterClrMapping/>
  </p:clrMapOvr>
  <p:transition spd="slow">
    <p:checker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78964"/>
      </p:ext>
    </p:extLst>
  </p:cSld>
  <p:clrMapOvr>
    <a:masterClrMapping/>
  </p:clrMapOvr>
  <p:transition spd="slow">
    <p:checker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67446"/>
      </p:ext>
    </p:extLst>
  </p:cSld>
  <p:clrMapOvr>
    <a:masterClrMapping/>
  </p:clrMapOvr>
  <p:transition spd="slow">
    <p:checker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86367"/>
      </p:ext>
    </p:extLst>
  </p:cSld>
  <p:clrMapOvr>
    <a:masterClrMapping/>
  </p:clrMapOvr>
  <p:transition spd="slow">
    <p:checker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54574"/>
      </p:ext>
    </p:extLst>
  </p:cSld>
  <p:clrMapOvr>
    <a:masterClrMapping/>
  </p:clrMapOvr>
  <p:transition spd="slow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97915"/>
      </p:ext>
    </p:extLst>
  </p:cSld>
  <p:clrMapOvr>
    <a:masterClrMapping/>
  </p:clrMapOvr>
  <p:transition spd="slow">
    <p:checker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5870"/>
      </p:ext>
    </p:extLst>
  </p:cSld>
  <p:clrMapOvr>
    <a:masterClrMapping/>
  </p:clrMapOvr>
  <p:transition spd="slow">
    <p:checker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0579"/>
      </p:ext>
    </p:extLst>
  </p:cSld>
  <p:clrMapOvr>
    <a:masterClrMapping/>
  </p:clrMapOvr>
  <p:transition spd="slow">
    <p:checker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55069"/>
      </p:ext>
    </p:extLst>
  </p:cSld>
  <p:clrMapOvr>
    <a:masterClrMapping/>
  </p:clrMapOvr>
  <p:transition spd="slow">
    <p:checker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61735"/>
      </p:ext>
    </p:extLst>
  </p:cSld>
  <p:clrMapOvr>
    <a:masterClrMapping/>
  </p:clrMapOvr>
  <p:transition spd="slow">
    <p:checker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72790"/>
      </p:ext>
    </p:extLst>
  </p:cSld>
  <p:clrMapOvr>
    <a:masterClrMapping/>
  </p:clrMapOvr>
  <p:transition spd="slow">
    <p:checker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48296"/>
      </p:ext>
    </p:extLst>
  </p:cSld>
  <p:clrMapOvr>
    <a:masterClrMapping/>
  </p:clrMapOvr>
  <p:transition spd="slow">
    <p:checker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35204"/>
      </p:ext>
    </p:extLst>
  </p:cSld>
  <p:clrMapOvr>
    <a:masterClrMapping/>
  </p:clrMapOvr>
  <p:transition spd="slow">
    <p:checker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91159"/>
      </p:ext>
    </p:extLst>
  </p:cSld>
  <p:clrMapOvr>
    <a:masterClrMapping/>
  </p:clrMapOvr>
  <p:transition spd="slow">
    <p:checker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54930"/>
      </p:ext>
    </p:extLst>
  </p:cSld>
  <p:clrMapOvr>
    <a:masterClrMapping/>
  </p:clrMapOvr>
  <p:transition spd="slow">
    <p:checker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29850"/>
      </p:ext>
    </p:extLst>
  </p:cSld>
  <p:clrMapOvr>
    <a:masterClrMapping/>
  </p:clrMapOvr>
  <p:transition spd="slow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00642"/>
      </p:ext>
    </p:extLst>
  </p:cSld>
  <p:clrMapOvr>
    <a:masterClrMapping/>
  </p:clrMapOvr>
  <p:transition spd="slow">
    <p:checker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52847"/>
      </p:ext>
    </p:extLst>
  </p:cSld>
  <p:clrMapOvr>
    <a:masterClrMapping/>
  </p:clrMapOvr>
  <p:transition spd="slow">
    <p:check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57608"/>
      </p:ext>
    </p:extLst>
  </p:cSld>
  <p:clrMapOvr>
    <a:masterClrMapping/>
  </p:clrMapOvr>
  <p:transition spd="slow">
    <p:checker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63791"/>
      </p:ext>
    </p:extLst>
  </p:cSld>
  <p:clrMapOvr>
    <a:masterClrMapping/>
  </p:clrMapOvr>
  <p:transition spd="slow">
    <p:checker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90468"/>
      </p:ext>
    </p:extLst>
  </p:cSld>
  <p:clrMapOvr>
    <a:masterClrMapping/>
  </p:clrMapOvr>
  <p:transition spd="slow">
    <p:checker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31640"/>
      </p:ext>
    </p:extLst>
  </p:cSld>
  <p:clrMapOvr>
    <a:masterClrMapping/>
  </p:clrMapOvr>
  <p:transition spd="slow">
    <p:checker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61469"/>
      </p:ext>
    </p:extLst>
  </p:cSld>
  <p:clrMapOvr>
    <a:masterClrMapping/>
  </p:clrMapOvr>
  <p:transition spd="slow">
    <p:checker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21609"/>
      </p:ext>
    </p:extLst>
  </p:cSld>
  <p:clrMapOvr>
    <a:masterClrMapping/>
  </p:clrMapOvr>
  <p:transition spd="slow">
    <p:checker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6652"/>
      </p:ext>
    </p:extLst>
  </p:cSld>
  <p:clrMapOvr>
    <a:masterClrMapping/>
  </p:clrMapOvr>
  <p:transition spd="slow">
    <p:checker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55866"/>
      </p:ext>
    </p:extLst>
  </p:cSld>
  <p:clrMapOvr>
    <a:masterClrMapping/>
  </p:clrMapOvr>
  <p:transition spd="slow">
    <p:checker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779056"/>
      </p:ext>
    </p:extLst>
  </p:cSld>
  <p:clrMapOvr>
    <a:masterClrMapping/>
  </p:clrMapOvr>
  <p:transition spd="slow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19848"/>
      </p:ext>
    </p:extLst>
  </p:cSld>
  <p:clrMapOvr>
    <a:masterClrMapping/>
  </p:clrMapOvr>
  <p:transition spd="slow">
    <p:checker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63317"/>
      </p:ext>
    </p:extLst>
  </p:cSld>
  <p:clrMapOvr>
    <a:masterClrMapping/>
  </p:clrMapOvr>
  <p:transition spd="slow">
    <p:checker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84757"/>
      </p:ext>
    </p:extLst>
  </p:cSld>
  <p:clrMapOvr>
    <a:masterClrMapping/>
  </p:clrMapOvr>
  <p:transition spd="slow">
    <p:checker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70636"/>
      </p:ext>
    </p:extLst>
  </p:cSld>
  <p:clrMapOvr>
    <a:masterClrMapping/>
  </p:clrMapOvr>
  <p:transition spd="slow">
    <p:checker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40446"/>
      </p:ext>
    </p:extLst>
  </p:cSld>
  <p:clrMapOvr>
    <a:masterClrMapping/>
  </p:clrMapOvr>
  <p:transition spd="slow">
    <p:checker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90016"/>
      </p:ext>
    </p:extLst>
  </p:cSld>
  <p:clrMapOvr>
    <a:masterClrMapping/>
  </p:clrMapOvr>
  <p:transition spd="slow">
    <p:checker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73481"/>
      </p:ext>
    </p:extLst>
  </p:cSld>
  <p:clrMapOvr>
    <a:masterClrMapping/>
  </p:clrMapOvr>
  <p:transition spd="slow">
    <p:checker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31549"/>
      </p:ext>
    </p:extLst>
  </p:cSld>
  <p:clrMapOvr>
    <a:masterClrMapping/>
  </p:clrMapOvr>
  <p:transition spd="slow">
    <p:checker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78145"/>
      </p:ext>
    </p:extLst>
  </p:cSld>
  <p:clrMapOvr>
    <a:masterClrMapping/>
  </p:clrMapOvr>
  <p:transition spd="slow">
    <p:checker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17139"/>
      </p:ext>
    </p:extLst>
  </p:cSld>
  <p:clrMapOvr>
    <a:masterClrMapping/>
  </p:clrMapOvr>
  <p:transition spd="slow">
    <p:checker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57793"/>
      </p:ext>
    </p:extLst>
  </p:cSld>
  <p:clrMapOvr>
    <a:masterClrMapping/>
  </p:clrMapOvr>
  <p:transition spd="slow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hecker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2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checker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checker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3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checker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hecker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6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hecker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7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checker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5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checker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checker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20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checker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1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checker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19.08.2013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B13F9A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B13F9A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6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checker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pn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Documents and Settings\Администратор\Рабочий стол\Герб кадетской школы\БезФона ГербОрел 1280х1024х7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57288" y="-142900"/>
            <a:ext cx="6072230" cy="537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57620" y="285728"/>
            <a:ext cx="50006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b="1" i="1" dirty="0" smtClean="0">
              <a:ln w="10541" cmpd="sng">
                <a:solidFill>
                  <a:srgbClr val="B83D6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B83D68">
                      <a:tint val="40000"/>
                      <a:satMod val="250000"/>
                    </a:srgbClr>
                  </a:gs>
                  <a:gs pos="9000">
                    <a:srgbClr val="B83D68">
                      <a:tint val="52000"/>
                      <a:satMod val="300000"/>
                    </a:srgbClr>
                  </a:gs>
                  <a:gs pos="50000">
                    <a:srgbClr val="B83D68">
                      <a:shade val="20000"/>
                      <a:satMod val="300000"/>
                    </a:srgbClr>
                  </a:gs>
                  <a:gs pos="79000">
                    <a:srgbClr val="B83D68">
                      <a:tint val="52000"/>
                      <a:satMod val="300000"/>
                    </a:srgbClr>
                  </a:gs>
                  <a:gs pos="100000">
                    <a:srgbClr val="B83D68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r>
              <a:rPr lang="ru-RU" sz="6000" b="1" i="1" dirty="0" smtClean="0">
                <a:ln w="10541" cmpd="sng">
                  <a:solidFill>
                    <a:srgbClr val="B83D6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B83D68">
                        <a:tint val="40000"/>
                        <a:satMod val="250000"/>
                      </a:srgbClr>
                    </a:gs>
                    <a:gs pos="9000">
                      <a:srgbClr val="B83D68">
                        <a:tint val="52000"/>
                        <a:satMod val="300000"/>
                      </a:srgbClr>
                    </a:gs>
                    <a:gs pos="50000">
                      <a:srgbClr val="B83D68">
                        <a:shade val="20000"/>
                        <a:satMod val="300000"/>
                      </a:srgbClr>
                    </a:gs>
                    <a:gs pos="79000">
                      <a:srgbClr val="B83D68">
                        <a:tint val="52000"/>
                        <a:satMod val="300000"/>
                      </a:srgbClr>
                    </a:gs>
                    <a:gs pos="100000">
                      <a:srgbClr val="B83D68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МБОУ </a:t>
            </a:r>
            <a:endParaRPr lang="ru-RU" sz="6000" b="1" i="1" dirty="0" smtClean="0">
              <a:ln w="10541" cmpd="sng">
                <a:solidFill>
                  <a:srgbClr val="B83D6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B83D68">
                      <a:tint val="40000"/>
                      <a:satMod val="250000"/>
                    </a:srgbClr>
                  </a:gs>
                  <a:gs pos="9000">
                    <a:srgbClr val="B83D68">
                      <a:tint val="52000"/>
                      <a:satMod val="300000"/>
                    </a:srgbClr>
                  </a:gs>
                  <a:gs pos="50000">
                    <a:srgbClr val="B83D68">
                      <a:shade val="20000"/>
                      <a:satMod val="300000"/>
                    </a:srgbClr>
                  </a:gs>
                  <a:gs pos="79000">
                    <a:srgbClr val="B83D68">
                      <a:tint val="52000"/>
                      <a:satMod val="300000"/>
                    </a:srgbClr>
                  </a:gs>
                  <a:gs pos="100000">
                    <a:srgbClr val="B83D68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r>
              <a:rPr lang="ru-RU" sz="5400" b="1" i="1" dirty="0" smtClean="0">
                <a:ln w="10541" cmpd="sng">
                  <a:solidFill>
                    <a:srgbClr val="B83D6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B83D68">
                        <a:tint val="40000"/>
                        <a:satMod val="250000"/>
                      </a:srgbClr>
                    </a:gs>
                    <a:gs pos="9000">
                      <a:srgbClr val="B83D68">
                        <a:tint val="52000"/>
                        <a:satMod val="300000"/>
                      </a:srgbClr>
                    </a:gs>
                    <a:gs pos="50000">
                      <a:srgbClr val="B83D68">
                        <a:shade val="20000"/>
                        <a:satMod val="300000"/>
                      </a:srgbClr>
                    </a:gs>
                    <a:gs pos="79000">
                      <a:srgbClr val="B83D68">
                        <a:tint val="52000"/>
                        <a:satMod val="300000"/>
                      </a:srgbClr>
                    </a:gs>
                    <a:gs pos="100000">
                      <a:srgbClr val="B83D68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«КАДЕТСКАЯ ШКОЛА»</a:t>
            </a:r>
          </a:p>
          <a:p>
            <a:endParaRPr lang="ru-RU" sz="4400" b="1" i="1" spc="300" dirty="0" smtClean="0">
              <a:ln w="11430" cmpd="sng">
                <a:solidFill>
                  <a:srgbClr val="B83D68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B83D68">
                      <a:tint val="83000"/>
                      <a:shade val="100000"/>
                      <a:satMod val="200000"/>
                    </a:srgbClr>
                  </a:gs>
                  <a:gs pos="75000">
                    <a:srgbClr val="B83D68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B83D68">
                    <a:satMod val="220000"/>
                    <a:alpha val="35000"/>
                  </a:srgbClr>
                </a:glow>
              </a:effectLst>
            </a:endParaRPr>
          </a:p>
          <a:p>
            <a:pPr algn="ctr"/>
            <a:r>
              <a:rPr lang="ru-RU" sz="3200" b="1" i="1" spc="300" dirty="0" smtClean="0">
                <a:ln w="11430" cmpd="sng">
                  <a:solidFill>
                    <a:srgbClr val="B83D6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83D6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B83D6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B83D68">
                      <a:satMod val="220000"/>
                      <a:alpha val="35000"/>
                    </a:srgbClr>
                  </a:glow>
                </a:effectLst>
              </a:rPr>
              <a:t>город </a:t>
            </a:r>
          </a:p>
          <a:p>
            <a:pPr algn="ctr"/>
            <a:r>
              <a:rPr lang="ru-RU" sz="3200" b="1" i="1" spc="300" dirty="0" smtClean="0">
                <a:ln w="11430" cmpd="sng">
                  <a:solidFill>
                    <a:srgbClr val="B83D6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83D6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B83D6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B83D68">
                      <a:satMod val="220000"/>
                      <a:alpha val="35000"/>
                    </a:srgbClr>
                  </a:glow>
                </a:effectLst>
              </a:rPr>
              <a:t>ВЕЛИКИЕ ЛУКИ</a:t>
            </a:r>
          </a:p>
          <a:p>
            <a:pPr algn="ctr"/>
            <a:r>
              <a:rPr lang="ru-RU" sz="3200" b="1" i="1" spc="300" dirty="0" smtClean="0">
                <a:ln w="11430" cmpd="sng">
                  <a:solidFill>
                    <a:srgbClr val="B83D6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83D6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B83D6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B83D68">
                      <a:satMod val="220000"/>
                      <a:alpha val="35000"/>
                    </a:srgbClr>
                  </a:glow>
                </a:effectLst>
              </a:rPr>
              <a:t>ПСКОВСКОЙ ОБЛАСТИ</a:t>
            </a:r>
            <a:endParaRPr lang="ru-RU" sz="3200" b="1" i="1" spc="300" dirty="0">
              <a:ln w="11430" cmpd="sng">
                <a:solidFill>
                  <a:srgbClr val="B83D68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B83D68">
                      <a:tint val="83000"/>
                      <a:shade val="100000"/>
                      <a:satMod val="200000"/>
                    </a:srgbClr>
                  </a:gs>
                  <a:gs pos="75000">
                    <a:srgbClr val="B83D68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B83D68">
                    <a:satMod val="220000"/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95013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C:\Documents and Settings\Администратор\Рабочий стол\Герб кадетской школы\БезФона ГербОрел 1280х1024х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14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3136921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3901" y="142852"/>
            <a:ext cx="3580100" cy="2884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2500306"/>
            <a:ext cx="3347870" cy="287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142852"/>
            <a:ext cx="2357454" cy="281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580792"/>
            <a:ext cx="2926666" cy="2277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22" y="2313698"/>
            <a:ext cx="2357454" cy="2563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8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57686" y="4188374"/>
            <a:ext cx="2155830" cy="2041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81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29454" y="4109533"/>
            <a:ext cx="2033392" cy="2643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857224" y="6150114"/>
            <a:ext cx="6357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КАДЕТСКИЙ БАЛ</a:t>
            </a:r>
            <a:endParaRPr lang="ru-RU" sz="40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372255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 t="12848" r="44091"/>
          <a:stretch>
            <a:fillRect/>
          </a:stretch>
        </p:blipFill>
        <p:spPr bwMode="auto">
          <a:xfrm>
            <a:off x="6286512" y="1142984"/>
            <a:ext cx="2143140" cy="283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Natali\Desktop\Новое на сайт\Новая папка\DSCN17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714752"/>
            <a:ext cx="3781433" cy="29041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4" name="Picture 2" descr="C:\Users\Natali\Desktop\DSCN17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71472" y="785794"/>
            <a:ext cx="2904893" cy="29289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5" name="Picture 3" descr="C:\Users\Natali\Desktop\24.jpg"/>
          <p:cNvPicPr>
            <a:picLocks noChangeAspect="1" noChangeArrowheads="1"/>
          </p:cNvPicPr>
          <p:nvPr/>
        </p:nvPicPr>
        <p:blipFill>
          <a:blip r:embed="rId5"/>
          <a:srcRect l="35351" r="6054" b="5876"/>
          <a:stretch>
            <a:fillRect/>
          </a:stretch>
        </p:blipFill>
        <p:spPr bwMode="auto">
          <a:xfrm flipH="1">
            <a:off x="3428992" y="714356"/>
            <a:ext cx="2786082" cy="29749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7" name="Picture 5" descr="C:\Users\Natali\Desktop\Новое на сайт\Новая папка\DSCN172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857628"/>
            <a:ext cx="4482386" cy="28225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7" descr="C:\Documents and Settings\Администратор\Рабочий стол\Герб кадетской школы\БезФона ГербОрел 1280х1024х7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14313" y="0"/>
            <a:ext cx="1571603" cy="125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71538" y="0"/>
            <a:ext cx="6929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ВСТРЕЧИ С ВЕТЕРАНАМИ </a:t>
            </a: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1276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0"/>
            <a:ext cx="2513013" cy="303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0"/>
            <a:ext cx="1439862" cy="1379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2" name="Picture 5"/>
          <p:cNvPicPr>
            <a:picLocks noChangeAspect="1" noChangeArrowheads="1"/>
          </p:cNvPicPr>
          <p:nvPr/>
        </p:nvPicPr>
        <p:blipFill>
          <a:blip r:embed="rId4" cstate="print"/>
          <a:srcRect t="7669"/>
          <a:stretch>
            <a:fillRect/>
          </a:stretch>
        </p:blipFill>
        <p:spPr bwMode="auto">
          <a:xfrm>
            <a:off x="0" y="928670"/>
            <a:ext cx="3024187" cy="1968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3" name="Picture 6"/>
          <p:cNvPicPr>
            <a:picLocks noChangeAspect="1" noChangeArrowheads="1"/>
          </p:cNvPicPr>
          <p:nvPr/>
        </p:nvPicPr>
        <p:blipFill>
          <a:blip r:embed="rId5"/>
          <a:srcRect b="8145"/>
          <a:stretch>
            <a:fillRect/>
          </a:stretch>
        </p:blipFill>
        <p:spPr bwMode="auto">
          <a:xfrm rot="933834">
            <a:off x="7178574" y="536275"/>
            <a:ext cx="2087563" cy="160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2636838"/>
            <a:ext cx="1858962" cy="2303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5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0298" y="0"/>
            <a:ext cx="1631950" cy="266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6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14546" y="3000372"/>
            <a:ext cx="4398962" cy="190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7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556902">
            <a:off x="6443758" y="1966529"/>
            <a:ext cx="2160587" cy="15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8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14810" y="4857760"/>
            <a:ext cx="3095625" cy="158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9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55487">
            <a:off x="6699250" y="2997200"/>
            <a:ext cx="2444750" cy="1770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20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-874582">
            <a:off x="187414" y="4830870"/>
            <a:ext cx="2232025" cy="177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21" name="Picture 1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344576">
            <a:off x="6553316" y="4358834"/>
            <a:ext cx="2324975" cy="206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22" name="Picture 1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357422" y="4322876"/>
            <a:ext cx="1682764" cy="253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23" name="Picture 7" descr="C:\Documents and Settings\Администратор\Рабочий стол\Герб кадетской школы\БезФона ГербОрел 1280х1024х72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42876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248778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4" descr="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856166"/>
            <a:ext cx="4286248" cy="285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  <p:pic>
        <p:nvPicPr>
          <p:cNvPr id="69636" name="Picture 5" descr="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0438"/>
            <a:ext cx="4500562" cy="299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  <p:pic>
        <p:nvPicPr>
          <p:cNvPr id="69637" name="Picture 6" descr="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648970"/>
            <a:ext cx="4286248" cy="285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69638" name="Picture 7" descr="4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582" y="928670"/>
            <a:ext cx="429660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5126" name="Picture 7" descr="C:\Documents and Settings\Администратор\Рабочий стол\Герб кадетской школы\БезФона ГербОрел 1280х1024х7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357313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00166" y="0"/>
            <a:ext cx="764383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рождения школы</a:t>
            </a:r>
          </a:p>
        </p:txBody>
      </p:sp>
    </p:spTree>
    <p:extLst>
      <p:ext uri="{BB962C8B-B14F-4D97-AF65-F5344CB8AC3E}">
        <p14:creationId xmlns:p14="http://schemas.microsoft.com/office/powerpoint/2010/main" val="384640293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929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ГЕРБ  </a:t>
            </a:r>
          </a:p>
          <a:p>
            <a:pPr algn="ctr">
              <a:defRPr/>
            </a:pPr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КАДЕТСКОЙ  ШКОЛЫ</a:t>
            </a:r>
            <a:endParaRPr lang="ru-RU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 descr="C:\Documents and Settings\Администратор\Рабочий стол\Герб кадетской школы\БезФона ГербОрел 1280х1024х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71612"/>
            <a:ext cx="5982918" cy="478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230150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142844" y="0"/>
            <a:ext cx="8715436" cy="6500858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  <a:ln w="57150"/>
          <a:effectLst>
            <a:glow rad="228600">
              <a:schemeClr val="bg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b="1" u="sng" dirty="0" smtClean="0">
              <a:solidFill>
                <a:srgbClr val="AC66BB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ГИМН КАДЕТСКОЙ ШКОЛЫ.</a:t>
            </a:r>
          </a:p>
          <a:p>
            <a:pPr>
              <a:defRPr/>
            </a:pP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   Мы все ребята с одного двора,</a:t>
            </a:r>
          </a:p>
          <a:p>
            <a:pPr marL="342900" indent="-342900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И в школу дружно мы ходили.</a:t>
            </a:r>
          </a:p>
          <a:p>
            <a:pPr marL="342900" indent="-342900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А выбрать путь пришла пора,</a:t>
            </a:r>
          </a:p>
          <a:p>
            <a:pPr marL="342900" indent="-342900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Кадетству жизнь мы посвятили!</a:t>
            </a:r>
          </a:p>
          <a:p>
            <a:pPr marL="342900" indent="-342900">
              <a:defRPr/>
            </a:pPr>
            <a:endParaRPr lang="ru-RU" sz="2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Припев:</a:t>
            </a:r>
          </a:p>
          <a:p>
            <a:pPr marL="342900" indent="-342900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Погоны алые легли нам на плечо,</a:t>
            </a:r>
          </a:p>
          <a:p>
            <a:pPr marL="342900" indent="-342900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Мы раньше были чуточку беспечней,</a:t>
            </a:r>
          </a:p>
          <a:p>
            <a:pPr marL="342900" indent="-342900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Под шелест Знамя своего</a:t>
            </a:r>
          </a:p>
          <a:p>
            <a:pPr marL="342900" indent="-342900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Мы дали клятву Родине навечно.</a:t>
            </a:r>
          </a:p>
          <a:p>
            <a:pPr marL="342900" indent="-342900">
              <a:defRPr/>
            </a:pPr>
            <a:endParaRPr lang="ru-RU" sz="2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2.     И как бы наша служба не прошла,</a:t>
            </a:r>
          </a:p>
          <a:p>
            <a:pPr marL="342900" indent="-342900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И где б судьба нас не носила, </a:t>
            </a:r>
          </a:p>
          <a:p>
            <a:pPr marL="342900" indent="-342900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Школа останется в сердцах, </a:t>
            </a:r>
          </a:p>
          <a:p>
            <a:pPr marL="342900" indent="-342900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Мы будем верными России.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8575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C:\Documents and Settings\Администратор\Рабочий стол\Герб кадетской школы\БезФона ГербОрел 1280х1024х7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14346" y="428604"/>
            <a:ext cx="1357290" cy="1087443"/>
          </a:xfrm>
        </p:spPr>
      </p:pic>
      <p:sp>
        <p:nvSpPr>
          <p:cNvPr id="38915" name="AutoShape 3"/>
          <p:cNvSpPr>
            <a:spLocks noChangeArrowheads="1"/>
          </p:cNvSpPr>
          <p:nvPr/>
        </p:nvSpPr>
        <p:spPr bwMode="auto">
          <a:xfrm>
            <a:off x="3857620" y="2571744"/>
            <a:ext cx="5143536" cy="1076329"/>
          </a:xfrm>
          <a:prstGeom prst="plaque">
            <a:avLst>
              <a:gd name="adj" fmla="val 16667"/>
            </a:avLst>
          </a:prstGeom>
          <a:noFill/>
          <a:ln w="222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Ритуал</a:t>
            </a:r>
          </a:p>
          <a:p>
            <a:pPr algn="ctr">
              <a:defRPr/>
            </a:pP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прибивания Кадетского знамени</a:t>
            </a:r>
          </a:p>
          <a:p>
            <a:pPr algn="ctr">
              <a:defRPr/>
            </a:pP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 древку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357166"/>
            <a:ext cx="3071834" cy="3702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214289"/>
            <a:ext cx="4714908" cy="2182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4019594"/>
            <a:ext cx="4071966" cy="2838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7831" y="4000480"/>
            <a:ext cx="2966169" cy="285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00504"/>
            <a:ext cx="3538992" cy="2857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769380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C:\Documents and Settings\Администратор\Рабочий стол\Герб кадетской школы\БезФона ГербОрел 1280х1024х7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42908" y="0"/>
            <a:ext cx="1783442" cy="1428736"/>
          </a:xfrm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0" y="2428875"/>
            <a:ext cx="9285288" cy="576263"/>
          </a:xfrm>
          <a:prstGeom prst="plaque">
            <a:avLst>
              <a:gd name="adj" fmla="val 16667"/>
            </a:avLst>
          </a:prstGeom>
          <a:noFill/>
          <a:ln w="222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sz="4800" b="1" dirty="0">
              <a:ln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14290"/>
            <a:ext cx="3408956" cy="245584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glow rad="228600">
              <a:schemeClr val="bg1">
                <a:lumMod val="95000"/>
                <a:alpha val="40000"/>
              </a:schemeClr>
            </a:glow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182801"/>
            <a:ext cx="3435345" cy="247536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glow rad="228600">
              <a:schemeClr val="bg1">
                <a:lumMod val="95000"/>
                <a:alpha val="40000"/>
              </a:schemeClr>
            </a:glow>
          </a:effectLst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3571876"/>
            <a:ext cx="4283210" cy="285752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glow rad="228600">
              <a:schemeClr val="bg1">
                <a:lumMod val="95000"/>
                <a:alpha val="40000"/>
              </a:schemeClr>
            </a:glow>
          </a:effectLst>
        </p:spPr>
      </p:pic>
      <p:pic>
        <p:nvPicPr>
          <p:cNvPr id="11271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94274"/>
            <a:ext cx="2571736" cy="38565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glow rad="228600">
              <a:schemeClr val="bg1">
                <a:lumMod val="95000"/>
                <a:alpha val="40000"/>
              </a:schemeClr>
            </a:glow>
          </a:effectLst>
        </p:spPr>
      </p:pic>
      <p:pic>
        <p:nvPicPr>
          <p:cNvPr id="11272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2035" y="4214796"/>
            <a:ext cx="3961965" cy="264320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glow rad="228600">
              <a:schemeClr val="bg1">
                <a:lumMod val="9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571736" y="2786058"/>
            <a:ext cx="63579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Освящение  Кадетского                  знамени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4664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AutoShape 4"/>
          <p:cNvSpPr>
            <a:spLocks noChangeArrowheads="1"/>
          </p:cNvSpPr>
          <p:nvPr/>
        </p:nvSpPr>
        <p:spPr bwMode="auto">
          <a:xfrm>
            <a:off x="611188" y="188913"/>
            <a:ext cx="6265862" cy="609600"/>
          </a:xfrm>
          <a:prstGeom prst="flowChartAlternateProcess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ВОЕННО – СПОРТИВНОЕ МНОГОБОРЬЕ</a:t>
            </a:r>
          </a:p>
        </p:txBody>
      </p:sp>
      <p:pic>
        <p:nvPicPr>
          <p:cNvPr id="88069" name="Picture 8" descr="DSC_2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3223709" cy="2143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714356"/>
            <a:ext cx="2562227" cy="2769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71" name="Picture 3"/>
          <p:cNvPicPr>
            <a:picLocks noChangeAspect="1" noChangeArrowheads="1"/>
          </p:cNvPicPr>
          <p:nvPr/>
        </p:nvPicPr>
        <p:blipFill>
          <a:blip r:embed="rId4"/>
          <a:srcRect t="42767"/>
          <a:stretch>
            <a:fillRect/>
          </a:stretch>
        </p:blipFill>
        <p:spPr bwMode="auto">
          <a:xfrm>
            <a:off x="1928794" y="5357792"/>
            <a:ext cx="4300734" cy="1500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72" name="Picture 5"/>
          <p:cNvPicPr>
            <a:picLocks noChangeAspect="1" noChangeArrowheads="1"/>
          </p:cNvPicPr>
          <p:nvPr/>
        </p:nvPicPr>
        <p:blipFill>
          <a:blip r:embed="rId5"/>
          <a:srcRect b="12025"/>
          <a:stretch>
            <a:fillRect/>
          </a:stretch>
        </p:blipFill>
        <p:spPr bwMode="auto">
          <a:xfrm>
            <a:off x="2643174" y="3071810"/>
            <a:ext cx="2406963" cy="228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7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1" y="4071942"/>
            <a:ext cx="2633781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7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4143374"/>
            <a:ext cx="1851668" cy="255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7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5140" y="1928802"/>
            <a:ext cx="1936733" cy="2326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476" name="AutoShape 12"/>
          <p:cNvSpPr>
            <a:spLocks noChangeArrowheads="1"/>
          </p:cNvSpPr>
          <p:nvPr/>
        </p:nvSpPr>
        <p:spPr bwMode="auto">
          <a:xfrm>
            <a:off x="0" y="6499225"/>
            <a:ext cx="914400" cy="358775"/>
          </a:xfrm>
          <a:prstGeom prst="wedgeRoundRectCallout">
            <a:avLst>
              <a:gd name="adj1" fmla="val 99108"/>
              <a:gd name="adj2" fmla="val -47662"/>
              <a:gd name="adj3" fmla="val 16667"/>
            </a:avLst>
          </a:prstGeom>
          <a:solidFill>
            <a:schemeClr val="bg2">
              <a:alpha val="58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ОФП</a:t>
            </a:r>
          </a:p>
        </p:txBody>
      </p:sp>
      <p:sp>
        <p:nvSpPr>
          <p:cNvPr id="62480" name="AutoShape 16"/>
          <p:cNvSpPr>
            <a:spLocks noChangeArrowheads="1"/>
          </p:cNvSpPr>
          <p:nvPr/>
        </p:nvSpPr>
        <p:spPr bwMode="auto">
          <a:xfrm>
            <a:off x="6213475" y="6021388"/>
            <a:ext cx="2930525" cy="647700"/>
          </a:xfrm>
          <a:prstGeom prst="wedgeRoundRectCallout">
            <a:avLst>
              <a:gd name="adj1" fmla="val -43010"/>
              <a:gd name="adj2" fmla="val -123719"/>
              <a:gd name="adj3" fmla="val 16667"/>
            </a:avLst>
          </a:prstGeom>
          <a:solidFill>
            <a:schemeClr val="bg2">
              <a:alpha val="55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Оказание доврачебной помощи</a:t>
            </a:r>
          </a:p>
        </p:txBody>
      </p:sp>
      <p:sp>
        <p:nvSpPr>
          <p:cNvPr id="62481" name="AutoShape 17"/>
          <p:cNvSpPr>
            <a:spLocks noChangeArrowheads="1"/>
          </p:cNvSpPr>
          <p:nvPr/>
        </p:nvSpPr>
        <p:spPr bwMode="auto">
          <a:xfrm>
            <a:off x="0" y="2636838"/>
            <a:ext cx="2714625" cy="896937"/>
          </a:xfrm>
          <a:prstGeom prst="wedgeRoundRectCallout">
            <a:avLst>
              <a:gd name="adj1" fmla="val 7602"/>
              <a:gd name="adj2" fmla="val -73361"/>
              <a:gd name="adj3" fmla="val 16667"/>
            </a:avLst>
          </a:prstGeom>
          <a:solidFill>
            <a:schemeClr val="bg2">
              <a:alpha val="55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Военизированный кросс с преодолением полосы препятствий</a:t>
            </a:r>
          </a:p>
        </p:txBody>
      </p:sp>
      <p:sp>
        <p:nvSpPr>
          <p:cNvPr id="62482" name="AutoShape 18"/>
          <p:cNvSpPr>
            <a:spLocks noChangeArrowheads="1"/>
          </p:cNvSpPr>
          <p:nvPr/>
        </p:nvSpPr>
        <p:spPr bwMode="auto">
          <a:xfrm>
            <a:off x="5072066" y="3857628"/>
            <a:ext cx="2160588" cy="358775"/>
          </a:xfrm>
          <a:prstGeom prst="wedgeRoundRectCallout">
            <a:avLst>
              <a:gd name="adj1" fmla="val 43799"/>
              <a:gd name="adj2" fmla="val -146310"/>
              <a:gd name="adj3" fmla="val 16667"/>
            </a:avLst>
          </a:prstGeom>
          <a:solidFill>
            <a:schemeClr val="bg2">
              <a:alpha val="55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Метание ножей</a:t>
            </a:r>
          </a:p>
        </p:txBody>
      </p:sp>
      <p:sp>
        <p:nvSpPr>
          <p:cNvPr id="37902" name="AutoShape 19"/>
          <p:cNvSpPr>
            <a:spLocks noChangeArrowheads="1"/>
          </p:cNvSpPr>
          <p:nvPr/>
        </p:nvSpPr>
        <p:spPr bwMode="auto">
          <a:xfrm>
            <a:off x="4857752" y="5000636"/>
            <a:ext cx="1274762" cy="360362"/>
          </a:xfrm>
          <a:prstGeom prst="wedgeRoundRectCallout">
            <a:avLst>
              <a:gd name="adj1" fmla="val -137370"/>
              <a:gd name="adj2" fmla="val -27660"/>
              <a:gd name="adj3" fmla="val 16667"/>
            </a:avLst>
          </a:prstGeom>
          <a:solidFill>
            <a:schemeClr val="bg2">
              <a:alpha val="58038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2484" name="AutoShape 20"/>
          <p:cNvSpPr>
            <a:spLocks noChangeArrowheads="1"/>
          </p:cNvSpPr>
          <p:nvPr/>
        </p:nvSpPr>
        <p:spPr bwMode="auto">
          <a:xfrm>
            <a:off x="2928926" y="2571744"/>
            <a:ext cx="2016125" cy="609600"/>
          </a:xfrm>
          <a:prstGeom prst="wedgeRoundRectCallout">
            <a:avLst>
              <a:gd name="adj1" fmla="val 79482"/>
              <a:gd name="adj2" fmla="val -144604"/>
              <a:gd name="adj3" fmla="val 16667"/>
            </a:avLst>
          </a:prstGeom>
          <a:solidFill>
            <a:schemeClr val="bg2">
              <a:alpha val="55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Фехтование на штыках</a:t>
            </a:r>
          </a:p>
        </p:txBody>
      </p:sp>
      <p:sp>
        <p:nvSpPr>
          <p:cNvPr id="62485" name="AutoShape 21"/>
          <p:cNvSpPr>
            <a:spLocks noChangeArrowheads="1"/>
          </p:cNvSpPr>
          <p:nvPr/>
        </p:nvSpPr>
        <p:spPr bwMode="auto">
          <a:xfrm>
            <a:off x="1857356" y="6286520"/>
            <a:ext cx="2376487" cy="358775"/>
          </a:xfrm>
          <a:prstGeom prst="wedgeRoundRectCallout">
            <a:avLst>
              <a:gd name="adj1" fmla="val 99442"/>
              <a:gd name="adj2" fmla="val 12388"/>
              <a:gd name="adj3" fmla="val 16667"/>
            </a:avLst>
          </a:prstGeom>
          <a:solidFill>
            <a:schemeClr val="bg2">
              <a:alpha val="55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Летний биатлон</a:t>
            </a:r>
          </a:p>
        </p:txBody>
      </p:sp>
      <p:sp>
        <p:nvSpPr>
          <p:cNvPr id="62486" name="Text Box 22"/>
          <p:cNvSpPr txBox="1">
            <a:spLocks noChangeArrowheads="1"/>
          </p:cNvSpPr>
          <p:nvPr/>
        </p:nvSpPr>
        <p:spPr bwMode="auto">
          <a:xfrm>
            <a:off x="4929190" y="5000636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Пейнтбол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7906" name="Picture 7" descr="C:\Documents and Settings\Администратор\Рабочий стол\Герб кадетской школы\БезФона ГербОрел 1280х1024х7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72313" y="0"/>
            <a:ext cx="23225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366035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179388" y="6308725"/>
            <a:ext cx="8424862" cy="4318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 Е Й Н Т Б О Л.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1"/>
            <a:ext cx="3786214" cy="270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1142976" y="2214554"/>
            <a:ext cx="2447925" cy="1152525"/>
          </a:xfrm>
          <a:prstGeom prst="cloudCallout">
            <a:avLst>
              <a:gd name="adj1" fmla="val -6486"/>
              <a:gd name="adj2" fmla="val 51102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Судьи уже готовы…</a:t>
            </a:r>
          </a:p>
        </p:txBody>
      </p:sp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285860"/>
            <a:ext cx="4001262" cy="241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716338"/>
            <a:ext cx="3457575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3933825"/>
            <a:ext cx="338455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91" name="AutoShape 11"/>
          <p:cNvSpPr>
            <a:spLocks noChangeArrowheads="1"/>
          </p:cNvSpPr>
          <p:nvPr/>
        </p:nvSpPr>
        <p:spPr bwMode="auto">
          <a:xfrm>
            <a:off x="6696075" y="142852"/>
            <a:ext cx="2447925" cy="1152525"/>
          </a:xfrm>
          <a:prstGeom prst="cloudCallout">
            <a:avLst>
              <a:gd name="adj1" fmla="val -20888"/>
              <a:gd name="adj2" fmla="val 69264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Мы тоже готовы …</a:t>
            </a:r>
          </a:p>
        </p:txBody>
      </p:sp>
      <p:sp>
        <p:nvSpPr>
          <p:cNvPr id="46092" name="AutoShape 12"/>
          <p:cNvSpPr>
            <a:spLocks noChangeArrowheads="1"/>
          </p:cNvSpPr>
          <p:nvPr/>
        </p:nvSpPr>
        <p:spPr bwMode="auto">
          <a:xfrm>
            <a:off x="3143240" y="5000636"/>
            <a:ext cx="2087562" cy="792162"/>
          </a:xfrm>
          <a:prstGeom prst="cloudCallout">
            <a:avLst>
              <a:gd name="adj1" fmla="val 1028"/>
              <a:gd name="adj2" fmla="val 51602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 бою!</a:t>
            </a:r>
          </a:p>
        </p:txBody>
      </p:sp>
      <p:sp>
        <p:nvSpPr>
          <p:cNvPr id="46093" name="AutoShape 13"/>
          <p:cNvSpPr>
            <a:spLocks noChangeArrowheads="1"/>
          </p:cNvSpPr>
          <p:nvPr/>
        </p:nvSpPr>
        <p:spPr bwMode="auto">
          <a:xfrm>
            <a:off x="6696075" y="3714752"/>
            <a:ext cx="2447925" cy="1152525"/>
          </a:xfrm>
          <a:prstGeom prst="cloudCallout">
            <a:avLst>
              <a:gd name="adj1" fmla="val -6486"/>
              <a:gd name="adj2" fmla="val 51102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 это - поле боя!</a:t>
            </a:r>
          </a:p>
        </p:txBody>
      </p:sp>
    </p:spTree>
    <p:extLst>
      <p:ext uri="{BB962C8B-B14F-4D97-AF65-F5344CB8AC3E}">
        <p14:creationId xmlns:p14="http://schemas.microsoft.com/office/powerpoint/2010/main" val="406359601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121025" cy="2076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1628775"/>
            <a:ext cx="2184400" cy="3100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84750"/>
            <a:ext cx="4716463" cy="187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2420938"/>
            <a:ext cx="2303462" cy="1855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0120" name="AutoShape 8"/>
          <p:cNvSpPr>
            <a:spLocks noChangeArrowheads="1"/>
          </p:cNvSpPr>
          <p:nvPr/>
        </p:nvSpPr>
        <p:spPr bwMode="auto">
          <a:xfrm>
            <a:off x="3132138" y="188913"/>
            <a:ext cx="4394200" cy="576262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НОВЫЕ ТРАДИЦИИ ШКОЛЫ</a:t>
            </a:r>
          </a:p>
        </p:txBody>
      </p:sp>
      <p:pic>
        <p:nvPicPr>
          <p:cNvPr id="3175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4163" y="836613"/>
            <a:ext cx="2303462" cy="2187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2565400"/>
            <a:ext cx="2998788" cy="2481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53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54625" y="4562475"/>
            <a:ext cx="3889375" cy="2295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54" name="Picture 7" descr="C:\Documents and Settings\Администратор\Рабочий стол\Герб кадетской школы\БезФона ГербОрел 1280х1024х7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43813" y="0"/>
            <a:ext cx="1697037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222593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185</Words>
  <Application>Microsoft Office PowerPoint</Application>
  <PresentationFormat>Экран (4:3)</PresentationFormat>
  <Paragraphs>49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12</vt:i4>
      </vt:variant>
    </vt:vector>
  </HeadingPairs>
  <TitlesOfParts>
    <vt:vector size="24" baseType="lpstr">
      <vt:lpstr>Техническая</vt:lpstr>
      <vt:lpstr>1_Техническая</vt:lpstr>
      <vt:lpstr>2_Техническая</vt:lpstr>
      <vt:lpstr>3_Техническая</vt:lpstr>
      <vt:lpstr>4_Техническая</vt:lpstr>
      <vt:lpstr>5_Техническая</vt:lpstr>
      <vt:lpstr>6_Техническая</vt:lpstr>
      <vt:lpstr>7_Техническая</vt:lpstr>
      <vt:lpstr>8_Техническая</vt:lpstr>
      <vt:lpstr>9_Техническая</vt:lpstr>
      <vt:lpstr>10_Техническая</vt:lpstr>
      <vt:lpstr>11_Техническая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Люба</dc:creator>
  <cp:lastModifiedBy>Люба</cp:lastModifiedBy>
  <cp:revision>3</cp:revision>
  <dcterms:created xsi:type="dcterms:W3CDTF">2013-08-19T06:33:58Z</dcterms:created>
  <dcterms:modified xsi:type="dcterms:W3CDTF">2013-08-19T06:44:28Z</dcterms:modified>
</cp:coreProperties>
</file>