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72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725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79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318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693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8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142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56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47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70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27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61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BE8CC-6CC2-43D9-9DB1-150C10DD566B}" type="datetimeFigureOut">
              <a:rPr lang="ru-RU" smtClean="0"/>
              <a:pPr/>
              <a:t>16.08.2013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95882-3374-46A5-9422-5B5E0DE6E0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707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689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75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151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65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админ</cp:lastModifiedBy>
  <cp:revision>4</cp:revision>
  <dcterms:created xsi:type="dcterms:W3CDTF">2013-08-13T16:12:36Z</dcterms:created>
  <dcterms:modified xsi:type="dcterms:W3CDTF">2013-08-16T10:09:48Z</dcterms:modified>
</cp:coreProperties>
</file>